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63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00FF"/>
    <a:srgbClr val="66FFFF"/>
    <a:srgbClr val="FF66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9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77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36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70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83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15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8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718B-3EBF-4E53-81C8-1990320CCD7D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19E2-9081-4DD9-8F18-4CA1383BB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408"/>
            <a:ext cx="6876256" cy="434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431885" y="5013176"/>
            <a:ext cx="4387740" cy="1169551"/>
          </a:xfrm>
          <a:prstGeom prst="rect">
            <a:avLst/>
          </a:prstGeom>
          <a:noFill/>
          <a:effectLst>
            <a:glow rad="863600">
              <a:schemeClr val="accent1">
                <a:alpha val="49000"/>
              </a:schemeClr>
            </a:glow>
            <a:softEdge rad="254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H</a:t>
            </a:r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99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o</a:t>
            </a:r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l</a:t>
            </a:r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l</a:t>
            </a:r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a</a:t>
            </a:r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FF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n</a:t>
            </a:r>
            <a:r>
              <a:rPr lang="en-US" altLang="zh-TW" sz="7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00FF"/>
                </a:solidFill>
                <a:effectLst>
                  <a:glow rad="101600">
                    <a:srgbClr val="99FF33">
                      <a:alpha val="6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ports" pitchFamily="2" charset="2"/>
              </a:rPr>
              <a:t>d</a:t>
            </a:r>
            <a:endParaRPr lang="zh-TW" altLang="en-US" sz="7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6600FF"/>
              </a:solidFill>
              <a:effectLst>
                <a:glow rad="101600">
                  <a:srgbClr val="99FF33">
                    <a:alpha val="6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p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1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40713" y="3833479"/>
            <a:ext cx="8352929" cy="294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500"/>
              </a:lnSpc>
              <a:spcAft>
                <a:spcPts val="0"/>
              </a:spcAft>
            </a:pPr>
            <a:r>
              <a:rPr lang="en-US" altLang="zh-TW" sz="3600" kern="100" dirty="0">
                <a:latin typeface="EngTRESS A"/>
                <a:cs typeface="Times New Roman"/>
              </a:rPr>
              <a:t>Holland is a small country with a very interesting history. In the past, there weren’t any planes, trains, or cars, but Holland had large numbers of ships, and many people were sailors or explorers. </a:t>
            </a:r>
            <a:endParaRPr lang="zh-TW" altLang="zh-TW" sz="3200" kern="100" dirty="0">
              <a:cs typeface="Times New Roman"/>
            </a:endParaRPr>
          </a:p>
        </p:txBody>
      </p:sp>
      <p:pic>
        <p:nvPicPr>
          <p:cNvPr id="6" name="圖片 5" descr="相關圖片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10409" r="4090" b="9294"/>
          <a:stretch/>
        </p:blipFill>
        <p:spPr bwMode="auto">
          <a:xfrm>
            <a:off x="3061905" y="42671"/>
            <a:ext cx="3180725" cy="3763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「holland ship」的圖片搜尋結果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5481" r="1302" b="15226"/>
          <a:stretch/>
        </p:blipFill>
        <p:spPr bwMode="auto">
          <a:xfrm>
            <a:off x="6372200" y="61739"/>
            <a:ext cx="2757196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圖片 8" descr="相關圖片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/>
          <a:stretch/>
        </p:blipFill>
        <p:spPr bwMode="auto">
          <a:xfrm>
            <a:off x="4056" y="48757"/>
            <a:ext cx="2892693" cy="3757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8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6483" y="2924944"/>
            <a:ext cx="7975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The ships were small and they weren’t very comfortable or fast, but Dutch sailors were excellent explorers.</a:t>
            </a:r>
            <a:endParaRPr lang="zh-TW" altLang="en-US" sz="3600" dirty="0"/>
          </a:p>
        </p:txBody>
      </p:sp>
      <p:pic>
        <p:nvPicPr>
          <p:cNvPr id="1026" name="Picture 2" descr="「dutch sailor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" y="1"/>
            <a:ext cx="913120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「 holland boat」的圖片搜尋結果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7558" r="21067" b="7730"/>
          <a:stretch/>
        </p:blipFill>
        <p:spPr bwMode="auto">
          <a:xfrm>
            <a:off x="546442" y="4556160"/>
            <a:ext cx="3715213" cy="20791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56161"/>
            <a:ext cx="3374032" cy="207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1924" y="4495078"/>
            <a:ext cx="8568952" cy="237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In the 17th century, Holland was a very rich country. The Dutch people collected things from all over the world, including from the Americas, Malaysia, and Indonesia.</a:t>
            </a:r>
            <a:endParaRPr lang="zh-TW" altLang="en-US" sz="3600" dirty="0"/>
          </a:p>
        </p:txBody>
      </p:sp>
      <p:pic>
        <p:nvPicPr>
          <p:cNvPr id="4" name="圖片 3" descr="「holland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" y="1"/>
            <a:ext cx="4552020" cy="218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相關圖片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t="6141" r="4691" b="6579"/>
          <a:stretch/>
        </p:blipFill>
        <p:spPr bwMode="auto">
          <a:xfrm>
            <a:off x="12170" y="2186221"/>
            <a:ext cx="4552020" cy="2331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相關圖片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20095" r="2305" b="30623"/>
          <a:stretch/>
        </p:blipFill>
        <p:spPr bwMode="auto">
          <a:xfrm>
            <a:off x="5110741" y="116632"/>
            <a:ext cx="3744416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相關圖片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t="42521" r="14957" b="42522"/>
          <a:stretch/>
        </p:blipFill>
        <p:spPr bwMode="auto">
          <a:xfrm>
            <a:off x="5110741" y="1556792"/>
            <a:ext cx="3744416" cy="1258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圖片 7" descr="相關圖片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53286" r="11737" b="33099"/>
          <a:stretch/>
        </p:blipFill>
        <p:spPr bwMode="auto">
          <a:xfrm>
            <a:off x="5110741" y="3226668"/>
            <a:ext cx="3737925" cy="887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1479" y="2429222"/>
            <a:ext cx="8568952" cy="288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TW" sz="3600" dirty="0">
                <a:latin typeface="EngTRESS A"/>
                <a:cs typeface="Times New Roman"/>
              </a:rPr>
              <a:t>Some of the most popular things to collect were tulip flowers. Tulips were very expensive; in fact, they were the most expensive flowers in the world! One Tulip flower was more expensive than a house.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  <p:pic>
        <p:nvPicPr>
          <p:cNvPr id="3" name="圖片 2" descr="相關圖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75"/>
            <a:ext cx="4427983" cy="24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相關圖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12375"/>
            <a:ext cx="4283968" cy="24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相關圖片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8140"/>
            <a:ext cx="3779911" cy="146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相關圖片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17449"/>
            <a:ext cx="3563888" cy="1479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相關圖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472608" cy="46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134</Words>
  <Application>Microsoft Office PowerPoint</Application>
  <PresentationFormat>如螢幕大小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40</cp:revision>
  <dcterms:created xsi:type="dcterms:W3CDTF">2018-09-26T00:13:53Z</dcterms:created>
  <dcterms:modified xsi:type="dcterms:W3CDTF">2019-12-23T10:34:28Z</dcterms:modified>
</cp:coreProperties>
</file>